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318" r:id="rId13"/>
    <p:sldId id="270" r:id="rId14"/>
    <p:sldId id="321" r:id="rId15"/>
    <p:sldId id="271" r:id="rId16"/>
    <p:sldId id="320" r:id="rId17"/>
    <p:sldId id="323" r:id="rId18"/>
    <p:sldId id="319" r:id="rId19"/>
    <p:sldId id="272" r:id="rId20"/>
    <p:sldId id="273" r:id="rId21"/>
    <p:sldId id="274" r:id="rId22"/>
    <p:sldId id="314" r:id="rId23"/>
    <p:sldId id="31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17" r:id="rId35"/>
    <p:sldId id="303" r:id="rId36"/>
    <p:sldId id="304" r:id="rId37"/>
    <p:sldId id="305" r:id="rId38"/>
    <p:sldId id="322" r:id="rId39"/>
    <p:sldId id="306" r:id="rId40"/>
    <p:sldId id="308" r:id="rId41"/>
    <p:sldId id="309" r:id="rId42"/>
    <p:sldId id="310" r:id="rId43"/>
    <p:sldId id="312" r:id="rId44"/>
    <p:sldId id="313" r:id="rId45"/>
  </p:sldIdLst>
  <p:sldSz cx="13004800" cy="7302500"/>
  <p:notesSz cx="6858000" cy="9144000"/>
  <p:embeddedFontLs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Oswald" panose="020B0604020202020204" charset="0"/>
      <p:regular r:id="rId51"/>
      <p:bold r:id="rId52"/>
    </p:embeddedFont>
    <p:embeddedFont>
      <p:font typeface="Impact" panose="020B080603090205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371616-5DA6-465B-92B5-9BB0344BA8E4}">
  <a:tblStyle styleId="{CF371616-5DA6-465B-92B5-9BB0344BA8E4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95245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0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06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0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0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480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70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220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7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0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362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89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2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031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88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01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84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74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67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1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18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6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12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11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69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34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6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314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25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865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1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7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562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39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143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883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8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1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4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7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shingtonpost.com/news/innovations/wp/2016/05/04/netflix-reveals-what-images-hook-viewers-on-new-shows/#comments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www.washingtonpost.com/news/the-switch/wp/2016/08/15/red-light-green-light-new-audis-will-predict-the-time-until-that-stoplight-turns-gree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github.com/ga-students/DS_HK_10/raw/f75605403b8e0bf264135da70bb6c92abfabe43c/notebooks/assets/CGZeXMnWwAAnCy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25" y="1292775"/>
            <a:ext cx="5721264" cy="58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WHO USES DATA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710827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16400" y="2118916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7"/>
              </a:rPr>
              <a:t>Article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46773" y="6148167"/>
            <a:ext cx="758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8"/>
              </a:rPr>
              <a:t>Article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9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Roles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3728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36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2050" name="Picture 2" descr="https://github.com/ga-students/DS_HK_10/raw/f75605403b8e0bf264135da70bb6c92abfabe43c/notebooks/assets/DS_diagr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9632" r="7298" b="11772"/>
          <a:stretch/>
        </p:blipFill>
        <p:spPr bwMode="auto">
          <a:xfrm>
            <a:off x="3014282" y="1397725"/>
            <a:ext cx="6983388" cy="54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7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7" name="Picture 2" descr="https://github.com/ga-students/DS_HK_10/raw/f75605403b8e0bf264135da70bb6c92abfabe43c/notebooks/assets/vizsta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62" y="1279711"/>
            <a:ext cx="8947062" cy="57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291927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98" name="Picture 2" descr="https://github.com/ga-students/DS_HK_10/raw/f75605403b8e0bf264135da70bb6c92abfabe43c/notebooks/assets/benfry-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135603"/>
            <a:ext cx="5700827" cy="11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ga-students/DS_HK_10/raw/f75605403b8e0bf264135da70bb6c92abfabe43c/notebooks/assets/benfry-workflow-recur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4298872"/>
            <a:ext cx="5700827" cy="12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5000" y="1547345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Interdisciplinary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000" y="3612051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Recursion</a:t>
            </a:r>
          </a:p>
        </p:txBody>
      </p:sp>
      <p:pic>
        <p:nvPicPr>
          <p:cNvPr id="1026" name="Picture 2" descr="https://github.com/rasbt/pattern_classification/raw/master/Images/supervised_learning_flowch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44" y="1238704"/>
            <a:ext cx="5718213" cy="59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0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FLOW EXERCISE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IPython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Notebook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Test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Python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883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 descr="Graph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 descr="GA Grad Requir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 descr="Forever and e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853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697</Words>
  <Application>Microsoft Office PowerPoint</Application>
  <PresentationFormat>Custom</PresentationFormat>
  <Paragraphs>176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Georgia</vt:lpstr>
      <vt:lpstr>Oswald</vt:lpstr>
      <vt:lpstr>Arial</vt:lpstr>
      <vt:lpstr>Helvetica Neue</vt:lpstr>
      <vt:lpstr>Impact</vt:lpstr>
      <vt:lpstr>Merriweather Sans</vt:lpstr>
      <vt:lpstr>White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Sherman, Alex</cp:lastModifiedBy>
  <cp:revision>21</cp:revision>
  <dcterms:modified xsi:type="dcterms:W3CDTF">2017-04-10T05:19:08Z</dcterms:modified>
</cp:coreProperties>
</file>